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5" r:id="rId2"/>
    <p:sldId id="290" r:id="rId3"/>
    <p:sldId id="292" r:id="rId4"/>
    <p:sldId id="293" r:id="rId5"/>
    <p:sldId id="29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詞曲：蘇懐(熙熙)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j-cs"/>
                <a:sym typeface="+mn-ea"/>
              </a:rPr>
              <a:t>神的家裡好美麗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GOD'S FAMILY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42265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咱們有個家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There's a family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家裡有你有我有他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Of believers like you and me--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咱們的家很大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what a joy it is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有主同在好幸福啊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the presence of God to be!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5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42875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270" y="1143000"/>
            <a:ext cx="9145270" cy="38969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甜蜜的看著你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Caring for all we meet,</a:t>
            </a: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真誠的祝福你</a:t>
            </a: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Blessing each one we greet--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sz="2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在神的家裡真的好美麗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splendid to be with God's family!</a:t>
            </a:r>
            <a:endParaRPr lang="zh-CN" sz="5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6903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66800"/>
            <a:ext cx="914273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我們心連心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Braving wind and storm,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不怕風風雨雨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Hearts joined as one, we'll go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這條十架路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the cross may lead,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要一起走下去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Together all the way;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神的家裡好美麗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7015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我們來相愛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we once were weak,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戰勝軟弱灰心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are now strong in love,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在神的家裡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with His family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每天靠主歡喜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Rejoicing every day!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292</Words>
  <Application>WPS 演示</Application>
  <PresentationFormat>On-screen Show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詞曲：蘇懐(熙熙)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2023-10-27T21:13:28Z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