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Override PartName="/ppt/tags/tag2.xml" ContentType="application/vnd.openxmlformats-officedocument.presentationml.tags+xml"/>
  <Override PartName="/ppt/tags/tag3.xml" ContentType="application/vnd.openxmlformats-officedocument.presentationml.tags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tags/tag1.xml" ContentType="application/vnd.openxmlformats-officedocument.presentationml.tags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323" r:id="rId2"/>
    <p:sldId id="297" r:id="rId3"/>
    <p:sldId id="318" r:id="rId4"/>
    <p:sldId id="306" r:id="rId5"/>
    <p:sldId id="319" r:id="rId6"/>
    <p:sldId id="320" r:id="rId7"/>
    <p:sldId id="321" r:id="rId8"/>
  </p:sldIdLst>
  <p:sldSz cx="9144000" cy="6858000" type="screen4x3"/>
  <p:notesSz cx="6858000" cy="9144000"/>
  <p:custDataLst>
    <p:tags r:id="rId9"/>
  </p:custDataLst>
  <p:defaultTextStyle>
    <a:defPPr>
      <a:defRPr lang="zh-CN"/>
    </a:defPPr>
    <a:lvl1pPr marL="0" lvl="0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1pPr>
    <a:lvl2pPr marL="457200" lvl="1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2pPr>
    <a:lvl3pPr marL="914400" lvl="2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3pPr>
    <a:lvl4pPr marL="1371600" lvl="3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4pPr>
    <a:lvl5pPr marL="1828800" lvl="4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5pPr>
    <a:lvl6pPr marL="2286000" lvl="5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6pPr>
    <a:lvl7pPr marL="2743200" lvl="6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7pPr>
    <a:lvl8pPr marL="3200400" lvl="7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8pPr>
    <a:lvl9pPr marL="3657600" lvl="8" indent="0" algn="l" defTabSz="914400" eaLnBrk="1" fontAlgn="base" latinLnBrk="0" hangingPunct="1">
      <a:lnSpc>
        <a:spcPct val="100000"/>
      </a:lnSpc>
      <a:spcBef>
        <a:spcPct val="0"/>
      </a:spcBef>
      <a:spcAft>
        <a:spcPct val="0"/>
      </a:spcAft>
      <a:buNone/>
      <a:defRPr b="0" i="0" u="none" kern="1200" baseline="0">
        <a:solidFill>
          <a:schemeClr val="tx1"/>
        </a:solidFill>
        <a:latin typeface="Arial" panose="020B0604020202020204" pitchFamily="34" charset="0"/>
        <a:ea typeface="宋体" panose="02010600030101010101" pitchFamily="2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159" userDrawn="1">
          <p15:clr>
            <a:srgbClr val="A4A3A4"/>
          </p15:clr>
        </p15:guide>
        <p15:guide id="2" pos="287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 showGuides="1">
      <p:cViewPr varScale="1">
        <p:scale>
          <a:sx n="112" d="100"/>
          <a:sy n="112" d="100"/>
        </p:scale>
        <p:origin x="-114" y="-90"/>
      </p:cViewPr>
      <p:guideLst>
        <p:guide orient="horz" pos="2159"/>
        <p:guide pos="2876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tags" Target="tags/tag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143000" y="1122363"/>
            <a:ext cx="6858000" cy="23876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52930" cy="5851525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3888" y="1709738"/>
            <a:ext cx="7886700" cy="2852737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3888" y="4589463"/>
            <a:ext cx="7886700" cy="1500187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54296" y="1600200"/>
            <a:ext cx="4032504" cy="4525963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365125"/>
            <a:ext cx="7886700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890081" y="1778438"/>
            <a:ext cx="3655181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890081" y="2665379"/>
            <a:ext cx="3655181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92704" y="1778438"/>
            <a:ext cx="3673182" cy="823912"/>
          </a:xfrm>
        </p:spPr>
        <p:txBody>
          <a:bodyPr anchor="ctr" anchorCtr="0"/>
          <a:lstStyle>
            <a:lvl1pPr marL="0" indent="0">
              <a:buNone/>
              <a:defRPr sz="2100"/>
            </a:lvl1pPr>
            <a:lvl2pPr marL="342900" indent="0">
              <a:buNone/>
              <a:defRPr sz="1800"/>
            </a:lvl2pPr>
            <a:lvl3pPr marL="685800" indent="0">
              <a:buNone/>
              <a:defRPr sz="1500"/>
            </a:lvl3pPr>
            <a:lvl4pPr marL="1028700" indent="0">
              <a:buNone/>
              <a:defRPr sz="1350"/>
            </a:lvl4pPr>
            <a:lvl5pPr marL="1371600" indent="0">
              <a:buNone/>
              <a:defRPr sz="1350"/>
            </a:lvl5pPr>
            <a:lvl6pPr marL="1714500" indent="0">
              <a:buNone/>
              <a:defRPr sz="1350"/>
            </a:lvl6pPr>
            <a:lvl7pPr marL="2057400" indent="0">
              <a:buNone/>
              <a:defRPr sz="1350"/>
            </a:lvl7pPr>
            <a:lvl8pPr marL="2400300" indent="0">
              <a:buNone/>
              <a:defRPr sz="1350"/>
            </a:lvl8pPr>
            <a:lvl9pPr marL="2743200" indent="0">
              <a:buNone/>
              <a:defRPr sz="13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92704" y="2665379"/>
            <a:ext cx="3673182" cy="352428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887391" y="987425"/>
            <a:ext cx="4629150" cy="4873625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3124012" cy="160020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3887391" y="457201"/>
            <a:ext cx="4629150" cy="540385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3124012" cy="3811588"/>
          </a:xfrm>
        </p:spPr>
        <p:txBody>
          <a:bodyPr/>
          <a:lstStyle>
            <a:lvl1pPr marL="0" indent="0">
              <a:buNone/>
              <a:defRPr sz="1500"/>
            </a:lvl1pPr>
            <a:lvl2pPr marL="342900" indent="0">
              <a:buNone/>
              <a:defRPr sz="1350"/>
            </a:lvl2pPr>
            <a:lvl3pPr marL="685800" indent="0">
              <a:buNone/>
              <a:defRPr sz="1200"/>
            </a:lvl3pPr>
            <a:lvl4pPr marL="1028700" indent="0">
              <a:buNone/>
              <a:defRPr sz="1050"/>
            </a:lvl4pPr>
            <a:lvl5pPr marL="1371600" indent="0">
              <a:buNone/>
              <a:defRPr sz="1050"/>
            </a:lvl5pPr>
            <a:lvl6pPr marL="1714500" indent="0">
              <a:buNone/>
              <a:defRPr sz="1050"/>
            </a:lvl6pPr>
            <a:lvl7pPr marL="2057400" indent="0">
              <a:buNone/>
              <a:defRPr sz="1050"/>
            </a:lvl7pPr>
            <a:lvl8pPr marL="2400300" indent="0">
              <a:buNone/>
              <a:defRPr sz="1050"/>
            </a:lvl8pPr>
            <a:lvl9pPr marL="2743200" indent="0">
              <a:buNone/>
              <a:defRPr sz="10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标题 1025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</a:ln>
        </p:spPr>
        <p:txBody>
          <a:bodyPr anchor="ctr" anchorCtr="0"/>
          <a:lstStyle/>
          <a:p>
            <a:pPr lvl="0"/>
            <a:r>
              <a:rPr lang="zh-CN" altLang="en-US"/>
              <a:t>单击此处编辑母版标题样式</a:t>
            </a:r>
          </a:p>
        </p:txBody>
      </p:sp>
      <p:sp>
        <p:nvSpPr>
          <p:cNvPr id="1027" name="文本占位符 1026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lvl="0"/>
            <a:r>
              <a:rPr lang="zh-CN" altLang="en-US"/>
              <a:t>单击此处编辑母版文本样式</a:t>
            </a:r>
          </a:p>
          <a:p>
            <a:pPr lvl="1"/>
            <a:r>
              <a:rPr lang="zh-CN" altLang="en-US"/>
              <a:t>第二级</a:t>
            </a:r>
          </a:p>
          <a:p>
            <a:pPr lvl="2"/>
            <a:r>
              <a:rPr lang="zh-CN" altLang="en-US"/>
              <a:t>第三级</a:t>
            </a:r>
          </a:p>
          <a:p>
            <a:pPr lvl="3"/>
            <a:r>
              <a:rPr lang="zh-CN" altLang="en-US"/>
              <a:t>第四级</a:t>
            </a:r>
          </a:p>
          <a:p>
            <a:pPr lvl="4"/>
            <a:r>
              <a:rPr lang="zh-CN" altLang="en-US"/>
              <a:t>第五级</a:t>
            </a:r>
          </a:p>
        </p:txBody>
      </p:sp>
      <p:sp>
        <p:nvSpPr>
          <p:cNvPr id="1028" name="日期占位符 1027"/>
          <p:cNvSpPr>
            <a:spLocks noGrp="1"/>
          </p:cNvSpPr>
          <p:nvPr>
            <p:ph type="dt" sz="half" idx="2"/>
          </p:nvPr>
        </p:nvSpPr>
        <p:spPr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29" name="页脚占位符 1028"/>
          <p:cNvSpPr>
            <a:spLocks noGrp="1"/>
          </p:cNvSpPr>
          <p:nvPr>
            <p:ph type="ftr" sz="quarter" idx="3"/>
          </p:nvPr>
        </p:nvSpPr>
        <p:spPr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ctr">
              <a:defRPr sz="1400"/>
            </a:lvl1pPr>
          </a:lstStyle>
          <a:p>
            <a:pPr lvl="0"/>
            <a:endParaRPr lang="zh-CN" altLang="en-US">
              <a:latin typeface="Arial" panose="020B0604020202020204" pitchFamily="34" charset="0"/>
            </a:endParaRPr>
          </a:p>
        </p:txBody>
      </p:sp>
      <p:sp>
        <p:nvSpPr>
          <p:cNvPr id="1030" name="灯片编号占位符 1029"/>
          <p:cNvSpPr>
            <a:spLocks noGrp="1"/>
          </p:cNvSpPr>
          <p:nvPr>
            <p:ph type="sldNum" sz="quarter" idx="4"/>
          </p:nvPr>
        </p:nvSpPr>
        <p:spPr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</a:ln>
        </p:spPr>
        <p:txBody>
          <a:bodyPr/>
          <a:lstStyle>
            <a:lvl1pPr algn="r">
              <a:defRPr sz="1400"/>
            </a:lvl1pPr>
          </a:lstStyle>
          <a:p>
            <a:pPr lvl="0"/>
            <a:fld id="{9A0DB2DC-4C9A-4742-B13C-FB6460FD3503}" type="slidenum">
              <a:rPr lang="zh-CN" altLang="en-US">
                <a:latin typeface="Arial" panose="020B0604020202020204" pitchFamily="34" charset="0"/>
              </a:rPr>
              <a:pPr lvl="0"/>
              <a:t>‹#›</a:t>
            </a:fld>
            <a:endParaRPr lang="zh-CN" altLang="en-US">
              <a:latin typeface="Arial" panose="020B0604020202020204" pitchFamily="34" charset="0"/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hf sldNum="0" hdr="0" ftr="0" dt="0"/>
  <p:txStyles>
    <p:titleStyle>
      <a:lvl1pPr marL="0" lvl="0" indent="0" algn="ctr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4400" b="0" i="0" u="none" kern="1200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342900" lvl="0" indent="-3429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32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lvl="1" indent="-28575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lvl="2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•"/>
        <a:defRPr sz="24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lvl="3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–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lvl="4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lvl="5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2971800" lvl="6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3429000" lvl="7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lvl="8" indent="-228600" algn="l" defTabSz="914400" eaLnBrk="1" fontAlgn="base" latinLnBrk="0" hangingPunct="1">
        <a:lnSpc>
          <a:spcPct val="100000"/>
        </a:lnSpc>
        <a:spcBef>
          <a:spcPct val="20000"/>
        </a:spcBef>
        <a:spcAft>
          <a:spcPct val="0"/>
        </a:spcAft>
        <a:buChar char="»"/>
        <a:defRPr sz="20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lvl="0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sz="1800" b="0" i="0" u="none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457200" lvl="1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2pPr>
      <a:lvl3pPr marL="914400" lvl="2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3pPr>
      <a:lvl4pPr marL="1371600" lvl="3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4pPr>
      <a:lvl5pPr marL="1828800" lvl="4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5pPr>
      <a:lvl6pPr marL="2286000" lvl="5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6pPr>
      <a:lvl7pPr marL="2743200" lvl="6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7pPr>
      <a:lvl8pPr marL="3200400" lvl="7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8pPr>
      <a:lvl9pPr marL="3657600" lvl="8" indent="0" algn="l" defTabSz="914400" eaLnBrk="1" fontAlgn="base" latinLnBrk="0" hangingPunct="1">
        <a:lnSpc>
          <a:spcPct val="100000"/>
        </a:lnSpc>
        <a:spcBef>
          <a:spcPct val="0"/>
        </a:spcBef>
        <a:spcAft>
          <a:spcPct val="0"/>
        </a:spcAft>
        <a:buNone/>
        <a:defRPr b="0" i="0" u="none" kern="1200" baseline="0">
          <a:solidFill>
            <a:schemeClr val="tx1"/>
          </a:solidFill>
          <a:latin typeface="Arial" panose="020B0604020202020204" pitchFamily="34" charset="0"/>
          <a:ea typeface="宋体" panose="02010600030101010101" pitchFamily="2" charset="-122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3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4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5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slideLayout" Target="../slideLayouts/slideLayout1.xml"/><Relationship Id="rId1" Type="http://schemas.openxmlformats.org/officeDocument/2006/relationships/tags" Target="../tags/tag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445" y="3861435"/>
            <a:ext cx="9150350" cy="2893060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《聲合為一》專輯</a:t>
            </a:r>
            <a:b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</a:br>
            <a: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/>
            </a:r>
            <a:b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</a:br>
            <a: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曲：林婉容、施弘美</a:t>
            </a:r>
            <a:br>
              <a:rPr 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altLang="en-US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詞：</a:t>
            </a:r>
            <a:r>
              <a:rPr lang="en-US" altLang="zh-CN" sz="3500" dirty="0" smtClean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林婉容</a:t>
            </a:r>
            <a:r>
              <a:rPr lang="en-US" alt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、白子、熊焰</a:t>
            </a:r>
            <a:br>
              <a:rPr lang="en-US" altLang="zh-CN" sz="3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2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>English Lyrics: Steven Ngai</a:t>
            </a:r>
            <a:br>
              <a:rPr lang="zh-CN" sz="2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en-US" altLang="zh-CN" sz="150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en-US" altLang="zh-CN" sz="2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CCLI#7144528</a:t>
            </a:r>
            <a:r>
              <a:rPr lang="zh-CN" sz="2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25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r>
              <a:rPr lang="zh-CN" sz="2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  <a:t/>
            </a:r>
            <a:br>
              <a:rPr lang="zh-CN" sz="26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cs typeface="+mn-cs"/>
                <a:sym typeface="汉仪铸字童年体简" panose="00020600040101010101" charset="-122"/>
              </a:rPr>
            </a:br>
            <a: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/>
            </a:r>
            <a:br>
              <a:rPr lang="zh-CN" sz="3500" dirty="0">
                <a:solidFill>
                  <a:schemeClr val="bg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</a:br>
            <a:endParaRPr lang="zh-CN" sz="3500" kern="1200" baseline="0" dirty="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-4445" y="981075"/>
            <a:ext cx="9135110" cy="135318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ctr"/>
            <a:r>
              <a:rPr lang="zh-CN" sz="82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聲合為一</a:t>
            </a:r>
            <a:endParaRPr lang="zh-CN" altLang="en-US" sz="8200">
              <a:solidFill>
                <a:schemeClr val="bg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10160" y="2205355"/>
            <a:ext cx="9135745" cy="6299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defTabSz="914400">
              <a:buClrTx/>
              <a:buSzTx/>
              <a:buFontTx/>
            </a:pPr>
            <a:r>
              <a:rPr lang="zh-CN" sz="3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IN ONE VOICE</a:t>
            </a:r>
          </a:p>
        </p:txBody>
      </p:sp>
      <p:sp>
        <p:nvSpPr>
          <p:cNvPr id="8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聲合為一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1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05283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雖我們來自各族各方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Though our homes and customs be diverse,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胸中懷著共同的異象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our hearts, the vision is the same: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看見活水江河自由流淌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Streams of living water are flowing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融匯成讚美的海洋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join in an ocean of praise.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聲合為一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2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1270" y="105283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施恩座前我們心連心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At the mercy seat we share a place;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聖潔祭司都穿細麻衣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In the priestly linens we are dressed,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獻上稱謝讚美作為靈祭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Off'ring gifts of praise and thanksgiving,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0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從日出到日落之地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As one from the east to the west.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聲合為一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3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052830"/>
            <a:ext cx="9144635" cy="530161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我們聲合為一 猶如眾水的聲音</a:t>
            </a: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15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we speak in one voice</a:t>
            </a:r>
            <a:r>
              <a:rPr lang="en-US" altLang="zh-CN" sz="315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l</a:t>
            </a:r>
            <a:r>
              <a:rPr lang="zh-CN" altLang="en-US" sz="315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ike the ocean's mighty roar,</a:t>
            </a:r>
            <a:endParaRPr lang="zh-CN" altLang="en-US" sz="32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同心獻上合一的禱告</a:t>
            </a: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As we lift up a prayer from us all:</a:t>
            </a: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求祢敞開天門 彰顯祢恩惠榮耀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3300" dirty="0" smtClean="0"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That You show forth Your grace,</a:t>
            </a: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 smtClean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And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You open heaven's door</a:t>
            </a: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3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讓萬民回應祢的呼召</a:t>
            </a:r>
            <a:endParaRPr lang="zh-CN" sz="50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75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the nations that answer Your call!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[副歌]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聲合為一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4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052830"/>
            <a:ext cx="9142730" cy="3604260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一個個都重生在這裡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From those born again, a temple grows,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 </a:t>
            </a:r>
            <a:endParaRPr lang="zh-CN" sz="3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美麗錫安基督是根基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Founded on the stone of Christ the Son;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同被建造成為神的居所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As we are becoming God's dwelling,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用和平彼此聯絡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The bond of His peace makes us one.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[主歌</a:t>
            </a:r>
            <a:r>
              <a:rPr lang="en-US" altLang="zh-CN" sz="21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3</a:t>
            </a:r>
            <a:r>
              <a:rPr lang="zh-CN" sz="230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聲合為一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5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701165"/>
            <a:ext cx="9142730" cy="326326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使我們手潔心清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30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Our hearts be pure and holy,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45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將榮耀單單歸祢</a:t>
            </a: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To give You all the glory;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altLang="en-US" sz="45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讓復興火焰在全地燃起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Revival fires, set the whole earth blazing;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sz="50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段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1</a:t>
            </a: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标题 3073"/>
          <p:cNvSpPr>
            <a:spLocks noGrp="1"/>
          </p:cNvSpPr>
          <p:nvPr>
            <p:ph type="ctrTitle"/>
          </p:nvPr>
        </p:nvSpPr>
        <p:spPr>
          <a:xfrm>
            <a:off x="-45085" y="2853055"/>
            <a:ext cx="9150350" cy="1470025"/>
          </a:xfrm>
        </p:spPr>
        <p:txBody>
          <a:bodyPr anchor="ctr" anchorCtr="0">
            <a:scene3d>
              <a:camera prst="orthographicFront"/>
              <a:lightRig rig="threePt" dir="t"/>
            </a:scene3d>
          </a:bodyPr>
          <a:lstStyle/>
          <a:p>
            <a:pPr defTabSz="914400">
              <a:buClrTx/>
              <a:buSzTx/>
              <a:buFontTx/>
              <a:buNone/>
            </a:pPr>
            <a: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/>
            </a:r>
            <a:br>
              <a:rPr sz="2800" b="1" kern="1200" baseline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</a:br>
            <a:r>
              <a:rPr lang="en-US" sz="28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r>
              <a:rPr lang="en-US" sz="4000" b="1" kern="1200" baseline="0" dirty="0">
                <a:ln w="10160">
                  <a:solidFill>
                    <a:sysClr val="windowText" lastClr="000000"/>
                  </a:solidFill>
                  <a:prstDash val="solid"/>
                </a:ln>
                <a:solidFill>
                  <a:srgbClr val="FFFFFF"/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  <a:outerShdw blurRad="38100" dist="22860" dir="5400000" algn="tl" rotWithShape="0">
                    <a:srgbClr val="000000">
                      <a:alpha val="30000"/>
                    </a:srgbClr>
                  </a:outerShdw>
                </a:effectLst>
                <a:latin typeface="Arial" panose="020B0604020202020204" pitchFamily="34" charset="0"/>
                <a:ea typeface="宋体" panose="02010600030101010101" pitchFamily="2" charset="-122"/>
              </a:rPr>
              <a:t> </a:t>
            </a:r>
            <a:endParaRPr sz="3500" b="1" kern="1200" baseline="0">
              <a:ln w="10160">
                <a:solidFill>
                  <a:sysClr val="windowText" lastClr="000000"/>
                </a:solidFill>
                <a:prstDash val="solid"/>
              </a:ln>
              <a:solidFill>
                <a:srgbClr val="FFFFFF"/>
              </a:solidFill>
              <a:effectLst>
                <a:glow rad="139700">
                  <a:schemeClr val="accent3">
                    <a:satMod val="175000"/>
                    <a:alpha val="40000"/>
                  </a:schemeClr>
                </a:glow>
                <a:outerShdw blurRad="38100" dist="22860" dir="5400000" algn="tl" rotWithShape="0">
                  <a:srgbClr val="000000">
                    <a:alpha val="30000"/>
                  </a:srgbClr>
                </a:outerShdw>
              </a:effectLst>
              <a:latin typeface="Arial" panose="020B0604020202020204" pitchFamily="34" charset="0"/>
              <a:ea typeface="宋体" panose="02010600030101010101" pitchFamily="2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395605" y="3501390"/>
            <a:ext cx="381635" cy="2178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buClrTx/>
              <a:buSzTx/>
              <a:buFontTx/>
              <a:defRPr/>
            </a:pPr>
            <a:endParaRPr lang="zh-CN" altLang="en-US" sz="3000" b="1" noProof="0" dirty="0">
              <a:ln w="9525">
                <a:solidFill>
                  <a:schemeClr val="bg1"/>
                </a:solidFill>
                <a:prstDash val="solid"/>
              </a:ln>
              <a:solidFill>
                <a:schemeClr val="accent5"/>
              </a:solidFill>
              <a:effectLst>
                <a:outerShdw blurRad="12700" dist="38100" dir="2700000" algn="tl" rotWithShape="0">
                  <a:schemeClr val="accent5">
                    <a:lumMod val="60000"/>
                    <a:lumOff val="40000"/>
                  </a:schemeClr>
                </a:outerShdw>
              </a:effectLst>
              <a:uLnTx/>
              <a:uFillTx/>
              <a:latin typeface="华文隶书" panose="02010800040101010101" pitchFamily="2" charset="-122"/>
              <a:ea typeface="华文隶书" panose="02010800040101010101" pitchFamily="2" charset="-122"/>
              <a:cs typeface="华文隶书" panose="02010800040101010101" pitchFamily="2" charset="-122"/>
              <a:sym typeface="+mn-ea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5692775" y="6412865"/>
            <a:ext cx="347218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algn="r" defTabSz="914400">
              <a:buClrTx/>
              <a:buSzTx/>
              <a:buFontTx/>
            </a:pP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[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聲合為一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</a:rPr>
              <a:t>6</a:t>
            </a:r>
            <a:r>
              <a:rPr lang="zh-CN" sz="21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/</a:t>
            </a:r>
            <a:r>
              <a:rPr lang="en-US" altLang="zh-CN" sz="2100" dirty="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6</a:t>
            </a:r>
            <a:r>
              <a:rPr lang="zh-CN" sz="23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-5715" y="1701165"/>
            <a:ext cx="9142730" cy="328612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lstStyle/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使我们同心合意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With one accord, the more we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5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 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將榮耀單單歸祢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Give You alone the glory,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endParaRPr lang="zh-CN" sz="450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汉仪铸字童年体简" panose="00020600040101010101" charset="-122"/>
            </a:endParaRP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sz="4700"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汉仪铸字童年体简" panose="00020600040101010101" charset="-122"/>
              </a:rPr>
              <a:t>讓全地讚美聲音不停息</a:t>
            </a:r>
          </a:p>
          <a:p>
            <a:pPr algn="ctr">
              <a:lnSpc>
                <a:spcPct val="8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</a:pPr>
            <a:r>
              <a:rPr lang="zh-CN" altLang="en-US" sz="3300" noProof="0" dirty="0">
                <a:solidFill>
                  <a:schemeClr val="tx1"/>
                </a:solidFill>
                <a:effectLst>
                  <a:outerShdw blurRad="38100" dist="19050" dir="2700000" algn="tl" rotWithShape="0">
                    <a:schemeClr val="dk1">
                      <a:alpha val="40000"/>
                    </a:schemeClr>
                  </a:outerShdw>
                </a:effectLst>
                <a:uLnTx/>
                <a:uFillTx/>
                <a:latin typeface="Calibri" panose="020F0502020204030204" charset="0"/>
                <a:ea typeface="GungsuhChe" panose="02030609000101010101" charset="-127"/>
                <a:cs typeface="Calibri" panose="020F0502020204030204" charset="0"/>
                <a:sym typeface="汉仪铸字童年体简" panose="00020600040101010101" charset="-122"/>
              </a:rPr>
              <a:t>Earth will resound with never-ending praise!</a:t>
            </a:r>
          </a:p>
          <a:p>
            <a:pPr algn="ctr">
              <a:lnSpc>
                <a:spcPct val="100000"/>
              </a:lnSpc>
              <a:spcBef>
                <a:spcPts val="0"/>
              </a:spcBef>
              <a:buClrTx/>
              <a:buSzTx/>
              <a:buFontTx/>
            </a:pPr>
            <a:endParaRPr lang="zh-CN" altLang="en-US" sz="3300" noProof="0" dirty="0">
              <a:solidFill>
                <a:schemeClr val="tx1"/>
              </a:solidFill>
              <a:effectLst>
                <a:outerShdw blurRad="38100" dist="19050" dir="2700000" algn="tl" rotWithShape="0">
                  <a:schemeClr val="dk1">
                    <a:alpha val="40000"/>
                  </a:schemeClr>
                </a:outerShdw>
              </a:effectLst>
              <a:uLnTx/>
              <a:uFillTx/>
              <a:latin typeface="Calibri" panose="020F0502020204030204" charset="0"/>
              <a:ea typeface="GungsuhChe" panose="02030609000101010101" charset="-127"/>
              <a:cs typeface="Calibri" panose="020F0502020204030204" charset="0"/>
              <a:sym typeface="汉仪铸字童年体简" panose="00020600040101010101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-5715" y="6412865"/>
            <a:ext cx="1574800" cy="445135"/>
          </a:xfrm>
          <a:prstGeom prst="rect">
            <a:avLst/>
          </a:prstGeom>
          <a:noFill/>
        </p:spPr>
        <p:txBody>
          <a:bodyPr wrap="square" rtlCol="0" anchor="t">
            <a:spAutoFit/>
          </a:bodyPr>
          <a:lstStyle/>
          <a:p>
            <a:pPr defTabSz="914400">
              <a:buClrTx/>
              <a:buSzTx/>
              <a:buFontTx/>
            </a:pP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[橋</a:t>
            </a:r>
            <a:r>
              <a:rPr lang="zh-CN" sz="23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段</a:t>
            </a:r>
            <a:r>
              <a:rPr lang="en-US" altLang="zh-CN" sz="2100" dirty="0" smtClean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-</a:t>
            </a:r>
            <a:r>
              <a:rPr lang="en-US" altLang="zh-CN" sz="21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2</a:t>
            </a:r>
            <a:r>
              <a:rPr lang="zh-CN" sz="2300" dirty="0"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latin typeface="DFKai-SB" panose="03000509000000000000" charset="-120"/>
                <a:ea typeface="DFKai-SB" panose="03000509000000000000" charset="-120"/>
                <a:sym typeface="+mn-ea"/>
              </a:rPr>
              <a:t>]</a:t>
            </a:r>
            <a:endParaRPr lang="zh-CN" sz="2300" dirty="0"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latin typeface="DFKai-SB" panose="03000509000000000000" charset="-120"/>
              <a:ea typeface="DFKai-SB" panose="03000509000000000000" charset="-120"/>
              <a:sym typeface="+mn-ea"/>
            </a:endParaRPr>
          </a:p>
        </p:txBody>
      </p:sp>
      <p:sp>
        <p:nvSpPr>
          <p:cNvPr id="9" name="副标题 3074"/>
          <p:cNvSpPr txBox="1">
            <a:spLocks/>
          </p:cNvSpPr>
          <p:nvPr>
            <p:custDataLst>
              <p:tags r:id="rId1"/>
            </p:custDataLst>
          </p:nvPr>
        </p:nvSpPr>
        <p:spPr>
          <a:xfrm>
            <a:off x="-5715" y="6421120"/>
            <a:ext cx="9134475" cy="436880"/>
          </a:xfrm>
          <a:prstGeom prst="rect">
            <a:avLst/>
          </a:prstGeom>
          <a:noFill/>
          <a:ln w="9525">
            <a:noFill/>
          </a:ln>
        </p:spPr>
        <p:txBody>
          <a:bodyPr/>
          <a:lstStyle/>
          <a:p>
            <a:pPr marL="0" marR="0" lvl="0" indent="0" algn="ctr" defTabSz="914400" eaLnBrk="1" fontAlgn="base" latinLnBrk="0" hangingPunct="1">
              <a:lnSpc>
                <a:spcPct val="100000"/>
              </a:lnSpc>
              <a:spcBef>
                <a:spcPct val="20000"/>
              </a:spcBef>
              <a:spcAft>
                <a:spcPct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300" b="0" i="0" u="none" strike="noStrike" kern="1200" cap="none" spc="0" normalizeH="0" baseline="0" noProof="0" dirty="0" smtClean="0">
                <a:ln>
                  <a:noFill/>
                </a:ln>
                <a:solidFill>
                  <a:schemeClr val="tx1"/>
                </a:solidFill>
                <a:effectLst>
                  <a:outerShdw blurRad="38100" dist="25400" dir="5400000" algn="ctr" rotWithShape="0">
                    <a:srgbClr val="6E747A">
                      <a:alpha val="43000"/>
                    </a:srgbClr>
                  </a:outerShdw>
                </a:effectLst>
                <a:uLnTx/>
                <a:uFillTx/>
                <a:latin typeface="DFKai-SB" panose="03000509000000000000" charset="-120"/>
                <a:ea typeface="DFKai-SB" panose="03000509000000000000" charset="-120"/>
                <a:cs typeface="+mn-cs"/>
                <a:sym typeface="+mn-ea"/>
              </a:rPr>
              <a:t>基音原創</a:t>
            </a:r>
            <a:endParaRPr kumimoji="0" lang="zh-CN" altLang="en-US" sz="23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>
                <a:outerShdw blurRad="38100" dist="25400" dir="5400000" algn="ctr" rotWithShape="0">
                  <a:srgbClr val="6E747A">
                    <a:alpha val="43000"/>
                  </a:srgbClr>
                </a:outerShdw>
              </a:effectLst>
              <a:uLnTx/>
              <a:uFillTx/>
              <a:latin typeface="DFKai-SB" panose="03000509000000000000" charset="-120"/>
              <a:ea typeface="DFKai-SB" panose="03000509000000000000" charset="-120"/>
              <a:cs typeface="楷体" panose="02010609060101010101" charset="-122"/>
              <a:sym typeface="+mn-ea"/>
            </a:endParaRPr>
          </a:p>
        </p:txBody>
      </p:sp>
    </p:spTree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COMMONDATA" val="eyJoZGlkIjoiMDNlNzZiMzVlYTBmYzFkNWUyMDM3OWU1YWEwMTU2NDAifQ=="/>
  <p:tag name="KSO_WPP_MARK_KEY" val="52b76ddc-5ba2-4000-87ac-bf3774566625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KSO_WM_UNIT_PLACING_PICTURE_USER_VIEWPORT" val="{&quot;height&quot;:584,&quot;width&quot;:2934}"/>
</p:tagLst>
</file>

<file path=ppt/theme/theme1.xml><?xml version="1.0" encoding="utf-8"?>
<a:theme xmlns:a="http://schemas.openxmlformats.org/drawingml/2006/main" name="默认设计模板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9EDEE"/>
      </a:accent5>
      <a:accent6>
        <a:srgbClr val="2D2D89"/>
      </a:accent6>
      <a:hlink>
        <a:srgbClr val="009999"/>
      </a:hlink>
      <a:folHlink>
        <a:srgbClr val="99CC00"/>
      </a:folHlink>
    </a:clrScheme>
    <a:fontScheme name="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9EDEE"/>
        </a:accent5>
        <a:accent6>
          <a:srgbClr val="2D2D89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4"/>
        </a:accent5>
        <a:accent6>
          <a:srgbClr val="E5895B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7B7E5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BFAF7"/>
        </a:accent3>
        <a:accent4>
          <a:srgbClr val="000000"/>
        </a:accent4>
        <a:accent5>
          <a:srgbClr val="FFFFFF"/>
        </a:accent5>
        <a:accent6>
          <a:srgbClr val="7EB1E5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7B7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8080"/>
        </a:lt1>
        <a:dk2>
          <a:srgbClr val="FFFF99"/>
        </a:dk2>
        <a:lt2>
          <a:srgbClr val="005A58"/>
        </a:lt2>
        <a:accent1>
          <a:srgbClr val="006462"/>
        </a:accent1>
        <a:accent2>
          <a:srgbClr val="6D6FC7"/>
        </a:accent2>
        <a:accent3>
          <a:srgbClr val="AAC1C1"/>
        </a:accent3>
        <a:accent4>
          <a:srgbClr val="DCDCDC"/>
        </a:accent4>
        <a:accent5>
          <a:srgbClr val="AAB8B8"/>
        </a:accent5>
        <a:accent6>
          <a:srgbClr val="6163B2"/>
        </a:accent6>
        <a:hlink>
          <a:srgbClr val="00FFFF"/>
        </a:hlink>
        <a:folHlink>
          <a:srgbClr val="00FF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800000"/>
        </a:lt1>
        <a:dk2>
          <a:srgbClr val="DFD293"/>
        </a:dk2>
        <a:lt2>
          <a:srgbClr val="5C1F00"/>
        </a:lt2>
        <a:accent1>
          <a:srgbClr val="CC3300"/>
        </a:accent1>
        <a:accent2>
          <a:srgbClr val="BE7960"/>
        </a:accent2>
        <a:accent3>
          <a:srgbClr val="C1AAAA"/>
        </a:accent3>
        <a:accent4>
          <a:srgbClr val="DCDCDC"/>
        </a:accent4>
        <a:accent5>
          <a:srgbClr val="E2ADAA"/>
        </a:accent5>
        <a:accent6>
          <a:srgbClr val="AA6C55"/>
        </a:accent6>
        <a:hlink>
          <a:srgbClr val="FFFF99"/>
        </a:hlink>
        <a:folHlink>
          <a:srgbClr val="D3A21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99"/>
        </a:lt1>
        <a:dk2>
          <a:srgbClr val="CCFFFF"/>
        </a:dk2>
        <a:lt2>
          <a:srgbClr val="003366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CDCDC"/>
        </a:accent4>
        <a:accent5>
          <a:srgbClr val="ADB9E2"/>
        </a:accent5>
        <a:accent6>
          <a:srgbClr val="009D00"/>
        </a:accent6>
        <a:hlink>
          <a:srgbClr val="66CCFF"/>
        </a:hlink>
        <a:folHlink>
          <a:srgbClr val="FFE701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000000"/>
        </a:lt1>
        <a:dk2>
          <a:srgbClr val="E3EBF1"/>
        </a:dk2>
        <a:lt2>
          <a:srgbClr val="336699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CDCDC"/>
        </a:accent4>
        <a:accent5>
          <a:srgbClr val="AAADCA"/>
        </a:accent5>
        <a:accent6>
          <a:srgbClr val="3E7B43"/>
        </a:accent6>
        <a:hlink>
          <a:srgbClr val="66CCFF"/>
        </a:hlink>
        <a:folHlink>
          <a:srgbClr val="F0E5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86B5D"/>
        </a:lt1>
        <a:dk2>
          <a:srgbClr val="D1D1CB"/>
        </a:dk2>
        <a:lt2>
          <a:srgbClr val="777777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CDCDC"/>
        </a:accent4>
        <a:accent5>
          <a:srgbClr val="C7C7C1"/>
        </a:accent5>
        <a:accent6>
          <a:srgbClr val="728D96"/>
        </a:accent6>
        <a:hlink>
          <a:srgbClr val="FFCC66"/>
        </a:hlink>
        <a:folHlink>
          <a:srgbClr val="E9DCB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666699"/>
        </a:lt1>
        <a:dk2>
          <a:srgbClr val="FFFFFF"/>
        </a:dk2>
        <a:lt2>
          <a:srgbClr val="3E3E5C"/>
        </a:lt2>
        <a:accent1>
          <a:srgbClr val="60597B"/>
        </a:accent1>
        <a:accent2>
          <a:srgbClr val="6666FF"/>
        </a:accent2>
        <a:accent3>
          <a:srgbClr val="B9B9CA"/>
        </a:accent3>
        <a:accent4>
          <a:srgbClr val="DCDCDC"/>
        </a:accent4>
        <a:accent5>
          <a:srgbClr val="B7B5BF"/>
        </a:accent5>
        <a:accent6>
          <a:srgbClr val="5B5BE5"/>
        </a:accent6>
        <a:hlink>
          <a:srgbClr val="99CCFF"/>
        </a:hlink>
        <a:folHlink>
          <a:srgbClr val="FFFF99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">
        <a:dk1>
          <a:srgbClr val="FFFFFF"/>
        </a:dk1>
        <a:lt1>
          <a:srgbClr val="523E26"/>
        </a:lt1>
        <a:dk2>
          <a:srgbClr val="DFC08D"/>
        </a:dk2>
        <a:lt2>
          <a:srgbClr val="2D2015"/>
        </a:lt2>
        <a:accent1>
          <a:srgbClr val="8C7B70"/>
        </a:accent1>
        <a:accent2>
          <a:srgbClr val="8F5F2F"/>
        </a:accent2>
        <a:accent3>
          <a:srgbClr val="B3AFAB"/>
        </a:accent3>
        <a:accent4>
          <a:srgbClr val="DCDCDC"/>
        </a:accent4>
        <a:accent5>
          <a:srgbClr val="C5BFBC"/>
        </a:accent5>
        <a:accent6>
          <a:srgbClr val="805529"/>
        </a:accent6>
        <a:hlink>
          <a:srgbClr val="CCB400"/>
        </a:hlink>
        <a:folHlink>
          <a:srgbClr val="8C9EA0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516</Words>
  <Application>WPS 演示</Application>
  <PresentationFormat>On-screen Show (4:3)</PresentationFormat>
  <Paragraphs>89</Paragraphs>
  <Slides>7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7</vt:i4>
      </vt:variant>
    </vt:vector>
  </HeadingPairs>
  <TitlesOfParts>
    <vt:vector size="8" baseType="lpstr">
      <vt:lpstr>默认设计模板</vt:lpstr>
      <vt:lpstr>《聲合為一》專輯  曲：林婉容、施弘美 詞：林婉容、白子、熊焰  English Lyrics: Steven Ngai  CCLI#7144528   </vt:lpstr>
      <vt:lpstr>   </vt:lpstr>
      <vt:lpstr>   </vt:lpstr>
      <vt:lpstr>   </vt:lpstr>
      <vt:lpstr>   </vt:lpstr>
      <vt:lpstr>   </vt:lpstr>
      <vt:lpstr>   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_x000b_  </dc:title>
  <dc:creator>Administrator</dc:creator>
  <cp:lastModifiedBy>Wendy Liu</cp:lastModifiedBy>
  <cp:revision>38</cp:revision>
  <dcterms:created xsi:type="dcterms:W3CDTF">2023-04-13T07:18:00Z</dcterms:created>
  <dcterms:modified xsi:type="dcterms:W3CDTF">2023-10-27T21:15:01Z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2052-11.1.0.14036</vt:lpwstr>
  </property>
  <property fmtid="{D5CDD505-2E9C-101B-9397-08002B2CF9AE}" pid="3" name="ICV">
    <vt:lpwstr>FC17D9D53E2446AFAA3B231C385A6FFD_12</vt:lpwstr>
  </property>
</Properties>
</file>