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11" r:id="rId2"/>
    <p:sldId id="297" r:id="rId3"/>
    <p:sldId id="306" r:id="rId4"/>
    <p:sldId id="309" r:id="rId5"/>
    <p:sldId id="310" r:id="rId6"/>
  </p:sldIdLst>
  <p:sldSz cx="9144000" cy="6858000" type="screen4x3"/>
  <p:notesSz cx="6858000" cy="9144000"/>
  <p:custDataLst>
    <p:tags r:id="rId7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27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27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tags" Target="tags/tag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8890" y="36455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詞曲：甜心麥子</a:t>
            </a:r>
            <a:b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200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0" y="1412875"/>
            <a:ext cx="9135110" cy="139890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5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與我同往</a:t>
            </a:r>
            <a:endParaRPr lang="zh-CN" altLang="en-US" sz="85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-635" y="2741930"/>
            <a:ext cx="9135745" cy="6140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4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COME AWAY WITH ME</a:t>
            </a:r>
          </a:p>
        </p:txBody>
      </p:sp>
      <p:sp>
        <p:nvSpPr>
          <p:cNvPr id="8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與我同往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冬天已往 雨水靜止了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Bleak and dreary wintertime is past,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地上百花開放 林中百鳥歌唱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Rain‘s no longer falling, </a:t>
            </a:r>
            <a:r>
              <a:rPr lang="en-US" altLang="zh-CN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</a:t>
            </a: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ragrant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blossoms open up.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無花果熟 葡萄開花放香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the vines are flowering at last,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en-US" altLang="zh-CN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境內斑鳩呼喚</a:t>
            </a:r>
            <a:r>
              <a:rPr lang="zh-CN" sz="3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我鴿子在陡岩隱密處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Turtledoves are calling,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They're calling to you, my hidden dove.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[良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人]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10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9906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聽啊 我良人的聲音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hear, I hear my lover's voice;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看他穿山越嶺而來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comes to me racing o'er the hills,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 良人對我說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my lover says to me,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我的佳偶 起來與我同往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"Darling of mine,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r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ise and come away with me!"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7307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  <a:p>
            <a:pPr defTabSz="914400">
              <a:buClrTx/>
              <a:buSzTx/>
              <a:buFontTx/>
            </a:pPr>
            <a:endParaRPr lang="en-US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往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0" y="106680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聽啊 我良人的聲音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 hear, I hear my lover's voice;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看他穿山越嶺而來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He comes to me racing o'er the hills,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他說 秀美的新婦</a:t>
            </a:r>
            <a:r>
              <a:rPr lang="zh-CN" sz="50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Saying, "Bride of my delight,</a:t>
            </a: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你聲音柔和</a:t>
            </a:r>
            <a:r>
              <a:rPr lang="en-US" alt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讓我得見你面容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your voice so sweet,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Show your lovely face to me!"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與我同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往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4</a:t>
            </a:r>
            <a:r>
              <a:rPr lang="zh-CN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270" y="836930"/>
            <a:ext cx="9142730" cy="464883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我的良人 你屬我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I am yours, and you are mine;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哦 良人 我屬你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Oh, I am yours, and you are mine.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你在我裏面 我也在你裏面 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Come dwell within me,</a:t>
            </a:r>
            <a:r>
              <a:rPr lang="en-US" altLang="zh-CN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 </a:t>
            </a:r>
            <a:r>
              <a:rPr lang="zh-CN" altLang="en-US" sz="3300" noProof="0" dirty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I'll dwell within you;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良人在百合花中牧放群羊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are the shepherd among the lilies!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sz="350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(3</a:t>
            </a:r>
            <a:r>
              <a:rPr lang="en-US" alt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X</a:t>
            </a:r>
            <a:r>
              <a:rPr sz="350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)</a:t>
            </a:r>
            <a:endParaRPr sz="3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6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2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sz="47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[佳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偶]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>
            <a:spLocks noGrp="1"/>
          </p:cNvSpPr>
          <p:nvPr>
            <p:ph type="subTitle" idx="1"/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</p:spPr>
        <p:txBody>
          <a:bodyPr/>
          <a:lstStyle/>
          <a:p>
            <a:pPr algn="ctr" defTabSz="914400">
              <a:buClrTx/>
              <a:buSzTx/>
              <a:buFontTx/>
            </a:pPr>
            <a:r>
              <a:rPr lang="zh-CN" altLang="en-US" sz="23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基音原創</a:t>
            </a:r>
            <a:endParaRPr lang="zh-CN" altLang="en-US" sz="2300" kern="1200" baseline="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377</Words>
  <Application>WPS 演示</Application>
  <PresentationFormat>On-screen Show (4:3)</PresentationFormat>
  <Paragraphs>69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默认设计模板</vt:lpstr>
      <vt:lpstr>《聲合為一》專輯  詞曲：甜心麥子  English Lyrics: Steven Ngai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32</cp:revision>
  <dcterms:created xsi:type="dcterms:W3CDTF">2023-04-13T07:18:00Z</dcterms:created>
  <dcterms:modified xsi:type="dcterms:W3CDTF">2023-10-27T21:15:16Z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