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7"/>
  </p:notesMasterIdLst>
  <p:sldIdLst>
    <p:sldId id="299" r:id="rId2"/>
    <p:sldId id="290" r:id="rId3"/>
    <p:sldId id="295" r:id="rId4"/>
    <p:sldId id="293" r:id="rId5"/>
    <p:sldId id="298" r:id="rId6"/>
  </p:sldIdLst>
  <p:sldSz cx="9144000" cy="6858000" type="screen4x3"/>
  <p:notesSz cx="6858000" cy="9144000"/>
  <p:custDataLst>
    <p:tags r:id="rId8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59" userDrawn="1">
          <p15:clr>
            <a:srgbClr val="A4A3A4"/>
          </p15:clr>
        </p15:guide>
        <p15:guide id="2" pos="2879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112" d="100"/>
          <a:sy n="112" d="100"/>
        </p:scale>
        <p:origin x="-114" y="-90"/>
      </p:cViewPr>
      <p:guideLst>
        <p:guide orient="horz" pos="2159"/>
        <p:guide pos="2879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gs" Target="tags/tag1.xml"/><Relationship Id="rId3" Type="http://schemas.openxmlformats.org/officeDocument/2006/relationships/slide" Target="slides/slide2.xml"/><Relationship Id="rId7" Type="http://schemas.openxmlformats.org/officeDocument/2006/relationships/notesMaster" Target="notesMasters/notesMaster1.xml"/><Relationship Id="rId12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heme" Target="theme/theme1.xml"/><Relationship Id="rId5" Type="http://schemas.openxmlformats.org/officeDocument/2006/relationships/slide" Target="slides/slide4.xml"/><Relationship Id="rId10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  <a:pPr/>
              <a:t>2023/10/27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  <a:pPr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8890" y="3488690"/>
            <a:ext cx="9150350" cy="289306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《聲合為一》專輯</a:t>
            </a:r>
            <a:b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/>
            </a:r>
            <a:b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詞曲：宋家豪</a:t>
            </a:r>
            <a:b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26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>English Lyrics: Steven Ngai</a:t>
            </a:r>
            <a:br>
              <a:rPr lang="zh-CN" sz="26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endParaRPr lang="zh-CN" sz="35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8890" y="836295"/>
            <a:ext cx="9135110" cy="13989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sz="85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j-cs"/>
                <a:sym typeface="+mn-ea"/>
              </a:rPr>
              <a:t>萬王之王</a:t>
            </a:r>
            <a:endParaRPr lang="zh-CN" altLang="en-US" sz="8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0" y="2420620"/>
            <a:ext cx="9135745" cy="614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buClrTx/>
              <a:buSzTx/>
              <a:buFontTx/>
            </a:pPr>
            <a:r>
              <a:rPr lang="zh-CN" sz="34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KING OF KINGS</a:t>
            </a:r>
          </a:p>
        </p:txBody>
      </p:sp>
      <p:sp>
        <p:nvSpPr>
          <p:cNvPr id="8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altLang="en-US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基音原創</a:t>
            </a:r>
            <a:endParaRPr lang="zh-CN" altLang="en-US" sz="2300" kern="1200" baseline="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萬王之王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1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0795" y="1104265"/>
            <a:ext cx="9132570" cy="46488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主耶和華是萬王之王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King of Kings and Lord of Lords,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萬民都要來敬拜祂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Source of all hope and life,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主耶和華散發榮耀光芒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You shine forth the light of Your glory 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祂是我堅固保障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Nations shall worship You!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9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altLang="en-US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基音原創</a:t>
            </a:r>
            <a:endParaRPr lang="zh-CN" altLang="en-US" sz="2300" kern="1200" baseline="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萬王之王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0" y="1104265"/>
            <a:ext cx="9144000" cy="46488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buClrTx/>
              <a:buSzTx/>
              <a:buFontTx/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主耶和華是萬王之王</a:t>
            </a: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King of Kings and Lord of Lords,</a:t>
            </a:r>
            <a:endParaRPr lang="zh-CN" altLang="en-US" sz="33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buClrTx/>
              <a:buSzTx/>
              <a:buFontTx/>
            </a:pPr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buClrTx/>
              <a:buSzTx/>
              <a:buFontTx/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萬民都要來稱頌祂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Source of all joy and strength,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buClrTx/>
              <a:buSzTx/>
              <a:buFontTx/>
            </a:pPr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buClrTx/>
              <a:buSzTx/>
              <a:buFontTx/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主耶和華散發榮耀光芒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Earth is filled with light from Your glory,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buClrTx/>
              <a:buSzTx/>
              <a:buFontTx/>
            </a:pPr>
            <a:r>
              <a:rPr lang="en-US" altLang="zh-CN" sz="30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buClrTx/>
              <a:buSzTx/>
              <a:buFontTx/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祂是我喜樂力量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Nations sing praises to You!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47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9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altLang="en-US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基音原創</a:t>
            </a:r>
            <a:endParaRPr lang="zh-CN" altLang="en-US" sz="2300" kern="1200" baseline="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萬王之王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0" y="1052830"/>
            <a:ext cx="9144000" cy="45046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是祂創造萬物 祂掌管一切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buClrTx/>
              <a:buSzTx/>
              <a:buFontTx/>
            </a:pPr>
            <a:r>
              <a:rPr lang="zh-CN" altLang="en-US" sz="33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You are the Creator, o'er all things You rule;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0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</a:t>
            </a:r>
            <a:endParaRPr lang="zh-CN" sz="470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祂降災禍賜福 祂的名為聖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You govern disaster, but give blessings too;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祂煉淨一切罪惡 是威嚴的烈火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You purify by fire, and sin is consumed; 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唯有祂在天地之上 是獨一的主宰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Lord, there is no Master but You!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sz="49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[橋段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9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altLang="en-US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基音原創</a:t>
            </a:r>
            <a:endParaRPr lang="zh-CN" altLang="en-US" sz="2300" kern="1200" baseline="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6257925" y="6412865"/>
            <a:ext cx="290703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萬王之王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4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0" y="1034415"/>
            <a:ext cx="9142730" cy="450469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哈利路亞</a:t>
            </a:r>
            <a:r>
              <a:rPr lang="zh-CN" sz="35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（哈利路亞）</a:t>
            </a:r>
            <a:endParaRPr lang="zh-CN" sz="5000" dirty="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Praise the Lord! </a:t>
            </a:r>
            <a:r>
              <a:rPr lang="zh-CN" altLang="en-US" sz="3000" noProof="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（Praise </a:t>
            </a:r>
            <a:r>
              <a:rPr lang="zh-CN" altLang="en-US" sz="30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His name</a:t>
            </a:r>
            <a:r>
              <a:rPr lang="zh-CN" altLang="en-US" sz="3000" noProof="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!）</a:t>
            </a:r>
            <a:endParaRPr lang="zh-CN" altLang="en-US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0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 </a:t>
            </a:r>
            <a:endParaRPr lang="zh-CN" sz="5000" dirty="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哈利路亞</a:t>
            </a:r>
            <a:r>
              <a:rPr lang="zh-CN" sz="35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（哈利路亞）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Praise the Lord! </a:t>
            </a:r>
            <a:r>
              <a:rPr lang="zh-CN" altLang="en-US" sz="30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（</a:t>
            </a:r>
            <a:r>
              <a:rPr lang="zh-CN" altLang="en-US" sz="3000" noProof="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Praise </a:t>
            </a:r>
            <a:r>
              <a:rPr lang="zh-CN" altLang="en-US" sz="30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His name</a:t>
            </a:r>
            <a:r>
              <a:rPr lang="zh-CN" altLang="en-US" sz="3000" noProof="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!）</a:t>
            </a:r>
            <a:endParaRPr lang="zh-CN" altLang="en-US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endParaRPr lang="zh-CN" altLang="en-US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哈利路亞</a:t>
            </a:r>
            <a:r>
              <a:rPr lang="zh-CN" sz="35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（哈利路亞）</a:t>
            </a:r>
            <a:endParaRPr lang="zh-CN" sz="4000" dirty="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Praise the Lord! </a:t>
            </a:r>
            <a:r>
              <a:rPr lang="zh-CN" altLang="en-US" sz="3000" noProof="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（O </a:t>
            </a:r>
            <a:r>
              <a:rPr lang="zh-CN" altLang="en-US" sz="30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praise His name</a:t>
            </a:r>
            <a:r>
              <a:rPr lang="zh-CN" altLang="en-US" sz="3000" noProof="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!）</a:t>
            </a:r>
            <a:endParaRPr lang="zh-CN" altLang="en-US" sz="3000" noProof="0" dirty="0"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0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 </a:t>
            </a:r>
            <a:endParaRPr lang="zh-CN" sz="5000" dirty="0"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sz="47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哈利路亞 祂是萬王之王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King of Kings! Hallelujah!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23571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[橋段</a:t>
            </a:r>
            <a:r>
              <a:rPr lang="en-US" alt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9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altLang="en-US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基音原創</a:t>
            </a:r>
            <a:endParaRPr lang="zh-CN" altLang="en-US" sz="2300" kern="1200" baseline="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383</Words>
  <Application>WPS 演示</Application>
  <PresentationFormat>On-screen Show (4:3)</PresentationFormat>
  <Paragraphs>64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默认设计模板</vt:lpstr>
      <vt:lpstr>《聲合為一》專輯  詞曲：宋家豪  English Lyrics: Steven Ngai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40</cp:revision>
  <dcterms:created xsi:type="dcterms:W3CDTF">2023-04-13T07:18:00Z</dcterms:created>
  <dcterms:modified xsi:type="dcterms:W3CDTF">2023-10-27T21:15:47Z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