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299" r:id="rId5"/>
    <p:sldId id="303" r:id="rId6"/>
  </p:sldIdLst>
  <p:sldSz cx="9144000" cy="6858000" type="screen4x3"/>
  <p:notesSz cx="6858000" cy="9144000"/>
  <p:custDataLst>
    <p:tags r:id="rId10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0" Type="http://schemas.openxmlformats.org/officeDocument/2006/relationships/tags" Target="tags/tag5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716655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活着为要荣耀祢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》专辑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词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杨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航</a:t>
            </a:r>
            <a:br>
              <a:rPr lang="zh-CN" sz="3500" b="1" kern="1200" baseline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器皿</a:t>
            </a:r>
            <a:endParaRPr lang="zh-CN" altLang="en-US" sz="10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器皿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598170"/>
            <a:ext cx="9142730" cy="50730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被祢拣选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经祢熬炼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4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被祢充满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听祢差遣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4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赐我清洁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脱离卑贱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4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4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过往一切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使我弃绝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4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然后使我破碎</a:t>
            </a:r>
            <a:r>
              <a:rPr lang="en-US" altLang="zh-CN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能与祢荣耀相连</a:t>
            </a:r>
            <a:endParaRPr lang="zh-CN" altLang="en-US" sz="51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器皿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412875"/>
            <a:ext cx="9142730" cy="425831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召我等候被祢兴起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45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5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如宝贝藏在瓦器里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endParaRPr lang="en-US" altLang="zh-CN" sz="45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祢莫大能力在软弱处显明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219315" y="6412865"/>
            <a:ext cx="194564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器皿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我曾如尘土被丢弃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幸得祢垂怜被高举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手触摸我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塑造我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我竟成为蒙爱的器皿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199</Words>
  <Application>WPS 演示</Application>
  <PresentationFormat/>
  <Paragraphs>55</Paragraphs>
  <Slides>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5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《活着为要荣耀祢》专辑  词、曲：杨航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29</cp:revision>
  <dcterms:created xsi:type="dcterms:W3CDTF">2023-04-13T07:18:00Z</dcterms:created>
  <dcterms:modified xsi:type="dcterms:W3CDTF">2024-12-12T04:30:07Z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