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3" r:id="rId6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tags" Target="tags/tag5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716655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活著為要榮耀祢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》專輯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楊航</a:t>
            </a:r>
            <a:br>
              <a:rPr lang="zh-CN" sz="3500" b="1" kern="1200" baseline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器皿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器皿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598170"/>
            <a:ext cx="9142730" cy="50730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被祢揀選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經祢熬煉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被祢充滿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聽祢差遣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賜我清潔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脫離卑賤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4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4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過往一切 使我棄絕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2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然後使我破碎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能與祢榮耀相連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器皿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412875"/>
            <a:ext cx="9142730" cy="425831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召我等候被祢興起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45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5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如寶貝藏在瓦器裡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endParaRPr lang="en-US" altLang="zh-CN" sz="4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祢莫大能力在軟弱處顯明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219315" y="6412865"/>
            <a:ext cx="194564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器皿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我曾如塵土被丟棄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幸得祢垂憐被高舉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手觸摸我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塑造我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我竟成為蒙愛的器皿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199</Words>
  <Application>WPS 演示</Application>
  <PresentationFormat/>
  <Paragraphs>55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5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《活著為要榮耀祢》專輯  詞、曲：楊航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27</cp:revision>
  <dcterms:created xsi:type="dcterms:W3CDTF">2023-04-13T07:18:00Z</dcterms:created>
  <dcterms:modified xsi:type="dcterms:W3CDTF">2024-12-10T10:05:17Z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