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2"/>
    <p:sldId id="297" r:id="rId3"/>
    <p:sldId id="306" r:id="rId4"/>
    <p:sldId id="312" r:id="rId5"/>
  </p:sldIdLst>
  <p:sldSz cx="9144000" cy="6858000" type="screen4x3"/>
  <p:notesSz cx="6858000" cy="9144000"/>
  <p:custDataLst>
    <p:tags r:id="rId6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59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59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14605" y="3789045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詞曲：藍寶石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500" kern="1200" baseline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 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845310"/>
            <a:ext cx="9142730" cy="124269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在祢殿中</a:t>
            </a:r>
          </a:p>
        </p:txBody>
      </p:sp>
      <p:sp>
        <p:nvSpPr>
          <p:cNvPr id="7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在祢殿中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55702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我願在祢殿中俯伏敬拜稱謝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數算祢恩典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思念祢的慈愛</a:t>
            </a:r>
            <a:r>
              <a:rPr lang="en-US" altLang="zh-CN" sz="50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0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述説祢的榮耀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敬拜到永遠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在祢殿中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2348865"/>
            <a:ext cx="9144635" cy="19100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 耶穌 聖潔的羔羊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 耶穌 一生敬拜祢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5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在祢殿中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485265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在祢殿中一日</a:t>
            </a:r>
            <a:r>
              <a:rPr lang="en-US" alt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0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勝別處住千日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心何等甘甜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瞻仰祢的榮</a:t>
            </a:r>
            <a:r>
              <a:rPr lang="zh-CN" sz="50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面</a:t>
            </a:r>
            <a:r>
              <a:rPr lang="en-US" altLang="zh-CN" sz="50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0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聆聽</a:t>
            </a:r>
            <a:r>
              <a:rPr lang="zh-CN" sz="50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祢的聲音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浸入永恆間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157</Words>
  <Application>WPS 演示</Application>
  <PresentationFormat>On-screen Show (4:3)</PresentationFormat>
  <Paragraphs>35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《聲合為一》專輯  詞曲：藍寶石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33</cp:revision>
  <dcterms:created xsi:type="dcterms:W3CDTF">2023-04-13T07:18:00Z</dcterms:created>
  <dcterms:modified xsi:type="dcterms:W3CDTF">2023-10-27T21:04:02Z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