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316" r:id="rId2"/>
    <p:sldId id="298" r:id="rId3"/>
    <p:sldId id="315" r:id="rId4"/>
  </p:sldIdLst>
  <p:sldSz cx="9144000" cy="6858000" type="screen4x3"/>
  <p:notesSz cx="6858000" cy="9144000"/>
  <p:custDataLst>
    <p:tags r:id="rId6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72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</a:t>
            </a:r>
            <a:r>
              <a:rPr sz="245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7014970</a:t>
            </a:r>
            <a: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270000"/>
            <a:ext cx="9135110" cy="11410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7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弟兄和睦同居</a:t>
            </a:r>
            <a:endParaRPr lang="zh-CN" altLang="en-US" sz="7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9301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HOW GOOD AND PLEASANT IT IS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弟兄和睦同居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弟兄和睦同居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</a:t>
            </a: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ood </a:t>
            </a: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nd </a:t>
            </a: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leasant </a:t>
            </a:r>
            <a:r>
              <a:rPr lang="en-US" altLang="zh-CN" sz="3300" noProof="0" dirty="0" err="1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 </a:t>
            </a:r>
            <a:r>
              <a:rPr lang="en-US" altLang="zh-CN" sz="3300" noProof="0" dirty="0" err="1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何等的善</a:t>
            </a:r>
            <a:r>
              <a:rPr lang="en-US" alt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何等的美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brethren dwell as one;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弟兄和睦同居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sweet the unity,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何等的善</a:t>
            </a:r>
            <a:r>
              <a:rPr lang="en-US" alt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何等的美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good the brotherly love!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弟兄和睦同居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如同貴重的膏油澆在亞倫頭上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Just as fragrance anointing the head of Aaron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流到他鬍鬚 又流到衣襟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Flows down his beard to wash over his robe,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如同黑門的甘露降在錫安山嶺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25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Or as dew from Mount Hermon falls down upon</a:t>
            </a:r>
            <a:r>
              <a:rPr lang="en-US" altLang="zh-CN" sz="325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25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Zion,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在那裏神應許永遠生命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Place of God's blessing of life evermore!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201</Words>
  <Application>WPS 演示</Application>
  <PresentationFormat>On-screen Show (4:3)</PresentationFormat>
  <Paragraphs>34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默认设计模板</vt:lpstr>
      <vt:lpstr>《一粒麥子》專輯  詞曲：林婉容  English Lyrics: Steven Ngai  CCLI#7014970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42</cp:revision>
  <dcterms:created xsi:type="dcterms:W3CDTF">2023-04-13T07:18:00Z</dcterms:created>
  <dcterms:modified xsi:type="dcterms:W3CDTF">2023-05-05T23:03:35Z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