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92" r:id="rId2"/>
    <p:sldId id="277" r:id="rId3"/>
    <p:sldId id="289" r:id="rId4"/>
    <p:sldId id="283" r:id="rId5"/>
    <p:sldId id="278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15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215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886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詞曲：武渴慕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29349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78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最重要的一件事</a:t>
            </a:r>
          </a:p>
          <a:p>
            <a:pPr algn="ctr"/>
            <a:endParaRPr lang="zh-CN" altLang="en-US" sz="78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5835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THERE IS NO MORE LOVELY THING</a:t>
            </a:r>
          </a:p>
        </p:txBody>
      </p:sp>
      <p:sp>
        <p:nvSpPr>
          <p:cNvPr id="8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最重要的一件事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341120"/>
            <a:ext cx="9142730" cy="425831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沒有更美麗的事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There is no more lovely thing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就是和祢在一起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Than to be with You, my Lord;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沒有更能滿足我心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soul is glad, my heart fulfilled.</a:t>
            </a:r>
            <a:endParaRPr lang="zh-CN" sz="3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最重要的一件事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341120"/>
            <a:ext cx="9142730" cy="43516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沒有更重要的事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There is no more worthy thing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就是和祢在一起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Than to sit before You, Lord,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在祢腳前聽祢心意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to reflect upon Your will.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最重要的一件事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476885"/>
            <a:ext cx="9142730" cy="545973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我心最渴望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How my heart desires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3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和祢一起飛翔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be with You, to soar,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無論晴天暴風雨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And, through times both foul and fair,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向祢揚聲歌唱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Loud songs of praise to sing!</a:t>
            </a:r>
          </a:p>
          <a:p>
            <a:pPr algn="ctr">
              <a:buClrTx/>
              <a:buSzTx/>
              <a:buFontTx/>
            </a:pP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0785" y="6412865"/>
            <a:ext cx="28841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最重要的一件事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476885"/>
            <a:ext cx="9142730" cy="54438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我心最盼望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How my heart aspires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在藍色玻璃海上</a:t>
            </a:r>
            <a:endParaRPr lang="zh-CN" sz="51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survey the heavenly shores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和眾長老天使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to join the elders there </a:t>
            </a: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r>
              <a:rPr lang="zh-CN" sz="47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讚美我主我王 敬拜祢</a:t>
            </a:r>
            <a:endParaRPr lang="zh-CN" sz="51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With praises for my King, for my Lord!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277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44000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500" b="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311</Words>
  <Application>WPS 演示</Application>
  <PresentationFormat>On-screen Show (4:3)</PresentationFormat>
  <Paragraphs>58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《祢與我同在》專輯  詞曲：武渴慕  English Lyrics: Steven Ngai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31</cp:revision>
  <dcterms:created xsi:type="dcterms:W3CDTF">2023-04-13T07:18:00Z</dcterms:created>
  <dcterms:modified xsi:type="dcterms:W3CDTF">2023-10-28T03:28:09Z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