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79" r:id="rId2"/>
    <p:sldId id="298" r:id="rId3"/>
    <p:sldId id="305" r:id="rId4"/>
    <p:sldId id="307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2967355"/>
            <a:ext cx="9150350" cy="298767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</a:t>
            </a:r>
            <a:r>
              <a:rPr sz="250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7014972</a:t>
            </a: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25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5240" y="1628775"/>
            <a:ext cx="9135110" cy="132207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為祢所認識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為祢所認識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或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立豐功偉績</a:t>
            </a:r>
            <a:r>
              <a:rPr lang="en-US" alt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或是平凡無奇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我慶幸能認識</a:t>
            </a:r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0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祢已將我舉</a:t>
            </a:r>
            <a:r>
              <a:rPr lang="zh-CN" altLang="en-US" sz="50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起 撫</a:t>
            </a:r>
            <a:r>
              <a:rPr lang="zh-CN" sz="5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慰我的心靈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將我捧在祢的掌心 哦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為祢所認識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祢所認識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祢知道我的名字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為祢所認識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世上可有更偉大的事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[前副歌]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為祢所認識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愛聽祢呼喚我的名字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教導我當曉得的事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祢定睛在我身上勸誡我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讓我深知道祢愛我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174</Words>
  <Application>WPS 演示</Application>
  <PresentationFormat>On-screen Show (4:3)</PresentationFormat>
  <Paragraphs>36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《一粒麥子》專輯  詞曲：林婉容  CCLI#7014972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40</cp:revision>
  <dcterms:created xsi:type="dcterms:W3CDTF">2023-04-13T07:18:00Z</dcterms:created>
  <dcterms:modified xsi:type="dcterms:W3CDTF">2023-05-05T23:18:35Z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