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279" r:id="rId3"/>
    <p:sldId id="269" r:id="rId4"/>
    <p:sldId id="277" r:id="rId6"/>
    <p:sldId id="283" r:id="rId7"/>
    <p:sldId id="284" r:id="rId8"/>
    <p:sldId id="285" r:id="rId9"/>
  </p:sldIdLst>
  <p:sldSz cx="9144000" cy="6858000" type="screen4x3"/>
  <p:notesSz cx="6858000" cy="9144000"/>
  <p:custDataLst>
    <p:tags r:id="rId13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6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3" Type="http://schemas.openxmlformats.org/officeDocument/2006/relationships/tags" Target="tags/tag7.xml"/><Relationship Id="rId12" Type="http://schemas.openxmlformats.org/officeDocument/2006/relationships/tableStyles" Target="tableStyles.xml"/><Relationship Id="rId11" Type="http://schemas.openxmlformats.org/officeDocument/2006/relationships/viewProps" Target="viewProps.xml"/><Relationship Id="rId10" Type="http://schemas.openxmlformats.org/officeDocument/2006/relationships/presProps" Target="presProps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97307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</a:t>
            </a:r>
            <a:r>
              <a:rPr lang="en-US" alt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:楊航</a:t>
            </a:r>
            <a:br>
              <a:rPr lang="en-US" alt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詞：楊航、劉安淑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34048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祂坐著為王</a:t>
            </a:r>
            <a:endParaRPr lang="zh-CN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96660" y="6412865"/>
            <a:ext cx="286829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在神的愛裡 無需有恐懼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因這一切都會過去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在神的愛裡 無需有驚慌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因有耶穌 祂坐著為王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95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5]</a:t>
            </a:r>
            <a:endParaRPr lang="en-US" sz="215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7645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惡者在這世界</a:t>
            </a:r>
            <a:r>
              <a:rPr lang="en-US" alt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妄圖要作王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牠四處游蕩 毀壞和偷盜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而我主耶穌 是聖子羔羊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2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得勝在十架 祂坐著為王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耶穌寶血裡 聖潔的新衣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2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污穢和罪咎 都毫無蹤跡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01155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聖靈要澆灌 留屬天印記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神子顯現滅一切詭計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那殺身體的 不能毀壞我的靈魂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我或生或死 都是基督的人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7645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若非上帝的允許和完全的美意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我一絲頭髮都不會落地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至高者隱秘處 全能者蔭下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白日的箭 黑夜的驚駭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剛強壯膽 站立著觀看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2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全能者為我爭戰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千萬人撲倒在我的旁邊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有千萬人看著他們喪膽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至於我和我家 堅定信靠祂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必得祂的救恩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397</Words>
  <Application>WPS 演示</Application>
  <PresentationFormat/>
  <Paragraphs>94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7" baseType="lpstr">
      <vt:lpstr>Arial</vt:lpstr>
      <vt:lpstr>宋体</vt:lpstr>
      <vt:lpstr>Wingdings</vt:lpstr>
      <vt:lpstr>DFKai-SB</vt:lpstr>
      <vt:lpstr>汉仪铸字童年体简</vt:lpstr>
      <vt:lpstr>华文隶书</vt:lpstr>
      <vt:lpstr>楷体</vt:lpstr>
      <vt:lpstr>微软雅黑</vt:lpstr>
      <vt:lpstr>Arial Unicode MS</vt:lpstr>
      <vt:lpstr>Calibri</vt:lpstr>
      <vt:lpstr>默认设计模板</vt:lpstr>
      <vt:lpstr>《施行拯救》專輯  曲:楊航  詞：楊航、劉安淑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jinming</cp:lastModifiedBy>
  <cp:revision>21</cp:revision>
  <dcterms:created xsi:type="dcterms:W3CDTF">2023-04-13T07:18:00Z</dcterms:created>
  <dcterms:modified xsi:type="dcterms:W3CDTF">2023-04-21T09:15:31Z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