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75" r:id="rId3"/>
    <p:sldId id="276" r:id="rId4"/>
    <p:sldId id="278" r:id="rId5"/>
    <p:sldId id="279" r:id="rId6"/>
  </p:sldIdLst>
  <p:sldSz cx="9144000" cy="6858000" type="screen4x3"/>
  <p:notesSz cx="6858000" cy="9144000"/>
  <p:custDataLst>
    <p:tags r:id="rId10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6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0" Type="http://schemas.openxmlformats.org/officeDocument/2006/relationships/tags" Target="tags/tag5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7620" y="6421120"/>
            <a:ext cx="916368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16840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ctr"/>
            <a:r>
              <a:rPr lang="zh-CN" sz="7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祢的名在全地何其美</a:t>
            </a:r>
            <a:endParaRPr lang="zh-CN" altLang="en-US" sz="7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985" y="642112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397500" y="6412865"/>
            <a:ext cx="3767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祢的名在全地何其美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我的主 祢的名在全地何其美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祢將祢的榮耀彰顯於天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我的主 祢的名在全地何其美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祢將祢的榮耀彰顯於天</a:t>
            </a:r>
            <a:endParaRPr lang="zh-CN" altLang="en-US" sz="53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1715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42112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447665" y="6412865"/>
            <a:ext cx="371729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祢的名在全地何其美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祢比世上的人更美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在祢嘴裡有恩惠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祢比世上的人更美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我心不住讚美</a:t>
            </a:r>
            <a:endParaRPr lang="zh-CN" altLang="en-US" sz="53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792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0" y="6421120"/>
            <a:ext cx="914336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</a:effectLst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49545" y="6412865"/>
            <a:ext cx="39154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祢的名在全地何其美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2493010"/>
            <a:ext cx="9142730" cy="238125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祢配得 配得讚美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(x4)</a:t>
            </a:r>
            <a:endParaRPr lang="zh-CN" sz="4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40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193</Words>
  <Application>WPS 演示</Application>
  <PresentationFormat/>
  <Paragraphs>51</Paragraphs>
  <Slides>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5" baseType="lpstr">
      <vt:lpstr>Arial</vt:lpstr>
      <vt:lpstr>宋体</vt:lpstr>
      <vt:lpstr>Wingdings</vt:lpstr>
      <vt:lpstr>DFKai-SB</vt:lpstr>
      <vt:lpstr>汉仪铸字童年体简</vt:lpstr>
      <vt:lpstr>华文隶书</vt:lpstr>
      <vt:lpstr>楷体</vt:lpstr>
      <vt:lpstr>微软雅黑</vt:lpstr>
      <vt:lpstr>Arial Unicode MS</vt:lpstr>
      <vt:lpstr>Calibri</vt:lpstr>
      <vt:lpstr>默认设计模板</vt:lpstr>
      <vt:lpstr>《施行拯救》專輯  詞曲：劉安淑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jinming</cp:lastModifiedBy>
  <cp:revision>20</cp:revision>
  <dcterms:created xsi:type="dcterms:W3CDTF">2023-04-13T07:18:00Z</dcterms:created>
  <dcterms:modified xsi:type="dcterms:W3CDTF">2023-04-21T10:11:16Z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