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79" r:id="rId2"/>
    <p:sldId id="321" r:id="rId3"/>
    <p:sldId id="314" r:id="rId4"/>
    <p:sldId id="316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8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198"/>
      </p:cViewPr>
      <p:guideLst>
        <p:guide orient="horz" pos="218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35560" y="3611880"/>
            <a:ext cx="9150350" cy="229870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8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CCLI#7014968</a:t>
            </a:r>
            <a:br>
              <a:rPr lang="zh-CN" sz="28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sz="2500">
              <a:latin typeface="DFKai-SB" panose="03000509000000000000" charset="-120"/>
              <a:ea typeface="DFKai-SB" panose="03000509000000000000" charset="-120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772920"/>
            <a:ext cx="9135110" cy="10699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6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祢的居所何等可愛</a:t>
            </a:r>
          </a:p>
          <a:p>
            <a:pPr algn="ctr"/>
            <a:endParaRPr lang="en-US" altLang="zh-CN" sz="4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祢的居所何等可愛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05283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軍之耶和華 祢的居所何等可愛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萬軍之耶和華 祢的居所何等可愛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我羨慕渴想耶和華的院宇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我的心腸和肉體向永生神呼籲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祢的居所何等可愛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99060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祢院宇住一日</a:t>
            </a:r>
          </a:p>
          <a:p>
            <a:pPr algn="ctr"/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勝過在別處住千日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祢的居所何等可愛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1066800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麻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雀在祢祭壇旁邊找到居所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燕子找到菢雛的窩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如此住在祢殿中的便為有福</a:t>
            </a:r>
          </a:p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他們仍要讚美祢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189</Words>
  <Application>WPS 演示</Application>
  <PresentationFormat>On-screen Show (4:3)</PresentationFormat>
  <Paragraphs>33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《一粒麥子》專輯  詞曲：林婉容  CCLI#7014968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44</cp:revision>
  <dcterms:created xsi:type="dcterms:W3CDTF">2023-04-13T07:18:00Z</dcterms:created>
  <dcterms:modified xsi:type="dcterms:W3CDTF">2023-05-05T23:22:43Z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