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79" r:id="rId2"/>
    <p:sldId id="298" r:id="rId3"/>
    <p:sldId id="303" r:id="rId4"/>
    <p:sldId id="299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5" d="100"/>
          <a:sy n="105" d="100"/>
        </p:scale>
        <p:origin x="-90" y="-246"/>
      </p:cViewPr>
      <p:guideLst>
        <p:guide orient="horz" pos="2206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2023/5/5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329940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《一粒麥子》專輯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詞曲：林婉容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CCLI#7</a:t>
            </a:r>
            <a:r>
              <a:rPr lang="en-US" altLang="zh-CN" sz="2500">
                <a:effectLst>
                  <a:glow rad="63500">
                    <a:schemeClr val="accent5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014347</a:t>
            </a:r>
            <a: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25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1772920"/>
            <a:ext cx="9135110" cy="109156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6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藏身祢的懷裏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藏身祢的懷裏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的能力托住萬有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有何難事不能成就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祢的智慧深於地極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無人能明白測透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藏身祢的懷裏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的慈愛高深長闊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不曾留下一樣好處不給我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祢的信實堅立在天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我的盼望必不落空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833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1796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70500" y="641286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藏身祢的懷裏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54795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5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 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我敬拜祢 高聲讚美祢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祢必保守我所交託祢的一切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 我信靠祢 凡事認定祢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49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我要拋開一切憂慮藏身祢的懷裏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20561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194</Words>
  <Application>WPS 演示</Application>
  <PresentationFormat>On-screen Show (4:3)</PresentationFormat>
  <Paragraphs>36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《一粒麥子》專輯  詞曲：林婉容  CCLI#7014347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35</cp:revision>
  <dcterms:created xsi:type="dcterms:W3CDTF">2023-04-13T07:18:00Z</dcterms:created>
  <dcterms:modified xsi:type="dcterms:W3CDTF">2023-05-05T23:48:33Z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